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C78C-789E-49AE-8967-C5D3694041FD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1B80-AF67-4D45-9321-187FFA10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C78C-789E-49AE-8967-C5D3694041FD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1B80-AF67-4D45-9321-187FFA10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1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C78C-789E-49AE-8967-C5D3694041FD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1B80-AF67-4D45-9321-187FFA10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53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C78C-789E-49AE-8967-C5D3694041FD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1B80-AF67-4D45-9321-187FFA10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5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C78C-789E-49AE-8967-C5D3694041FD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1B80-AF67-4D45-9321-187FFA10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05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C78C-789E-49AE-8967-C5D3694041FD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1B80-AF67-4D45-9321-187FFA10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44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C78C-789E-49AE-8967-C5D3694041FD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1B80-AF67-4D45-9321-187FFA10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3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C78C-789E-49AE-8967-C5D3694041FD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1B80-AF67-4D45-9321-187FFA10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4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C78C-789E-49AE-8967-C5D3694041FD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1B80-AF67-4D45-9321-187FFA10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4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C78C-789E-49AE-8967-C5D3694041FD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4271B80-AF67-4D45-9321-187FFA10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8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C78C-789E-49AE-8967-C5D3694041FD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1B80-AF67-4D45-9321-187FFA10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3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C78C-789E-49AE-8967-C5D3694041FD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1B80-AF67-4D45-9321-187FFA10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3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C78C-789E-49AE-8967-C5D3694041FD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1B80-AF67-4D45-9321-187FFA10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7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C78C-789E-49AE-8967-C5D3694041FD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1B80-AF67-4D45-9321-187FFA10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5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C78C-789E-49AE-8967-C5D3694041FD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1B80-AF67-4D45-9321-187FFA10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9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C78C-789E-49AE-8967-C5D3694041FD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1B80-AF67-4D45-9321-187FFA10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0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C78C-789E-49AE-8967-C5D3694041FD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1B80-AF67-4D45-9321-187FFA10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1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A8C78C-789E-49AE-8967-C5D3694041FD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271B80-AF67-4D45-9321-187FFA10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9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corr@waspc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Rapid Responder Easy Alert Training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6"/>
            <a:ext cx="6987645" cy="2861733"/>
          </a:xfrm>
        </p:spPr>
        <p:txBody>
          <a:bodyPr/>
          <a:lstStyle/>
          <a:p>
            <a:pPr algn="l"/>
            <a:r>
              <a:rPr lang="en-US" dirty="0" smtClean="0"/>
              <a:t>July 2016 update</a:t>
            </a: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Washington Association of Sheriffs and Police Chiefs</a:t>
            </a: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Program Manager</a:t>
            </a: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David Corr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/>
              <a:t>	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orr@waspc.org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dirty="0" smtClean="0"/>
              <a:t>	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(360) 561-0807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30" y="5091009"/>
            <a:ext cx="1533739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46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Incident Command Communications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2466596"/>
            <a:ext cx="7226300" cy="40231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730" y="5205309"/>
            <a:ext cx="1533739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22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Subsequent Users Join in ICS Communications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2666999"/>
            <a:ext cx="8128000" cy="36106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530" y="5268809"/>
            <a:ext cx="1533739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41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Users Can Take Photos or Upload Photos Already on Device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2781300"/>
            <a:ext cx="7748896" cy="3708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830" y="5256109"/>
            <a:ext cx="1533739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07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Users Can Indicate Their Position by Latitude/Longitude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50" y="2670683"/>
            <a:ext cx="8969050" cy="35015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130" y="5243409"/>
            <a:ext cx="1533739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23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Clicking on the Link Indicates User Location in Default Map Program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42448"/>
            <a:ext cx="7023100" cy="40615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030" y="5254419"/>
            <a:ext cx="1533739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96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District Users Can Initiate or Join Events at Multiple Events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2438399"/>
            <a:ext cx="6083300" cy="42918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030" y="5253623"/>
            <a:ext cx="1533739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02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Rapid Responder Users Can Share Texts and Photos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438399"/>
            <a:ext cx="6640023" cy="39738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030" y="5230709"/>
            <a:ext cx="1533739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66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Information is Stored by WASPC’s School Safety Support Program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Washington State’s system has a specific statutory exemption from public disclosure for all information stored through the School Safety Support Program.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B0F0"/>
                </a:solidFill>
              </a:rPr>
              <a:t>RCW 36.28A.060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12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Easy Alert is FREE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Rapid Responder Users can now use Easy Alert for free.</a:t>
            </a:r>
          </a:p>
          <a:p>
            <a:r>
              <a:rPr lang="en-US" dirty="0" smtClean="0"/>
              <a:t>Request orientation and training via the contact page at the end of this presentation.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3628240"/>
            <a:ext cx="6015642" cy="3002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130" y="5281509"/>
            <a:ext cx="1533739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16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For More Information Please Contact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17" y="2306852"/>
            <a:ext cx="9186500" cy="4398748"/>
          </a:xfrm>
        </p:spPr>
      </p:pic>
    </p:spTree>
    <p:extLst>
      <p:ext uri="{BB962C8B-B14F-4D97-AF65-F5344CB8AC3E}">
        <p14:creationId xmlns:p14="http://schemas.microsoft.com/office/powerpoint/2010/main" val="420390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Rapid Responder Easy Alert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Rapid Responder </a:t>
            </a:r>
            <a:r>
              <a:rPr lang="en-US" dirty="0" smtClean="0"/>
              <a:t>is a program used by the Washington Association of Sheriffs and Police Chiefs (WASPC) to assist schools, colleges, and other facilities in the handling of emergency situations.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is accessed by facilities and first responder personnel in training drills, exercises, and real incidents </a:t>
            </a:r>
            <a:r>
              <a:rPr lang="en-US" b="1" dirty="0" smtClean="0"/>
              <a:t>via the internet</a:t>
            </a:r>
          </a:p>
          <a:p>
            <a:r>
              <a:rPr lang="en-US" sz="3200" b="1" dirty="0" smtClean="0">
                <a:solidFill>
                  <a:srgbClr val="00B0F0"/>
                </a:solidFill>
              </a:rPr>
              <a:t>Easy Alert </a:t>
            </a:r>
            <a:r>
              <a:rPr lang="en-US" dirty="0" smtClean="0"/>
              <a:t>has been developed and tested in several school districts and is now available statewide for FREE.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830" y="5305219"/>
            <a:ext cx="1533739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8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Real World Uses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Monroe School District </a:t>
            </a:r>
            <a:r>
              <a:rPr lang="en-US" dirty="0" smtClean="0"/>
              <a:t>– users documented a school bus accident, allowing multiple users to be notified simultaneously, and for the driver to share a photo of a hand written chart of which students were on the bus at the time of the accident.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Spokane Community College </a:t>
            </a:r>
            <a:r>
              <a:rPr lang="en-US" dirty="0" smtClean="0"/>
              <a:t>– security staff communicated details of the need for emergency medical assistance when a faculty member exhibited symptoms of a heart attack.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Evergreen School District, Vancouver </a:t>
            </a:r>
            <a:r>
              <a:rPr lang="en-US" dirty="0" smtClean="0"/>
              <a:t>– staff shared a picture of a calculator screenshot which contained a death threat against a teacher.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830" y="5281509"/>
            <a:ext cx="1533739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0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Rapid Responder Easy Alert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Buttons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– Designated school personnel are given access to create individualized alert “buttons” which can be installed on one or more computers, smartphones, or tablets.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School staff and first responders can receive notifications that an event has been initiated. The event shows immediately on the Rapid Responder dashboard.</a:t>
            </a:r>
            <a:br>
              <a:rPr lang="en-US" dirty="0" smtClean="0"/>
            </a:br>
            <a:r>
              <a:rPr lang="en-US" dirty="0" smtClean="0"/>
              <a:t>Staff </a:t>
            </a:r>
            <a:r>
              <a:rPr lang="en-US" smtClean="0"/>
              <a:t>are </a:t>
            </a:r>
            <a:r>
              <a:rPr lang="en-US" smtClean="0"/>
              <a:t>trained </a:t>
            </a:r>
            <a:r>
              <a:rPr lang="en-US" dirty="0" smtClean="0"/>
              <a:t>and instructed to </a:t>
            </a:r>
            <a:r>
              <a:rPr lang="en-US" sz="3600" b="1" dirty="0" smtClean="0"/>
              <a:t>Always dial 9-1-1 first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830" y="5281509"/>
            <a:ext cx="1533739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9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From any Internet Device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243" y="1981200"/>
            <a:ext cx="4181757" cy="312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1950614"/>
            <a:ext cx="4243389" cy="4371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812" y="2214099"/>
            <a:ext cx="2178319" cy="3844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530" y="5320218"/>
            <a:ext cx="1533739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8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Rapid Responder Easy Alert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User opens the shortcut icon 		and then presses either</a:t>
            </a:r>
            <a:br>
              <a:rPr lang="en-US" dirty="0" smtClean="0"/>
            </a:br>
            <a:r>
              <a:rPr lang="en-US" sz="3600" b="1" dirty="0" smtClean="0">
                <a:solidFill>
                  <a:srgbClr val="00B0F0"/>
                </a:solidFill>
              </a:rPr>
              <a:t>Incident or Drill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77" y="2666999"/>
            <a:ext cx="659971" cy="662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34" y="3697487"/>
            <a:ext cx="7348628" cy="3053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730" y="5224138"/>
            <a:ext cx="1533739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11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Event Appears in Rapid Responder Dashboard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4400" dirty="0" smtClean="0"/>
              <a:t>Allows any user with access to site to go immediately to appropriate information about the site, or to the event ICS features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70" y="2260115"/>
            <a:ext cx="8268530" cy="2696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5352019"/>
            <a:ext cx="1460500" cy="14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09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Notifications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Users who have signed up, receive email and/or text alerts.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2" y="3177600"/>
            <a:ext cx="10058400" cy="261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740" y="4470400"/>
            <a:ext cx="1867647" cy="222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151" y="5257019"/>
            <a:ext cx="1533739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0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User Begins to Communicate with Rapid Responder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1" y="2347602"/>
            <a:ext cx="6339568" cy="44087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130" y="5279819"/>
            <a:ext cx="1533739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09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167</TotalTime>
  <Words>373</Words>
  <Application>Microsoft Office PowerPoint</Application>
  <PresentationFormat>Widescreen</PresentationFormat>
  <Paragraphs>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Corbel</vt:lpstr>
      <vt:lpstr>Parallax</vt:lpstr>
      <vt:lpstr>Rapid Responder Easy Alert Training</vt:lpstr>
      <vt:lpstr>Rapid Responder Easy Alert</vt:lpstr>
      <vt:lpstr>Real World Uses</vt:lpstr>
      <vt:lpstr>Rapid Responder Easy Alert</vt:lpstr>
      <vt:lpstr>From any Internet Device</vt:lpstr>
      <vt:lpstr>Rapid Responder Easy Alert</vt:lpstr>
      <vt:lpstr>Event Appears in Rapid Responder Dashboard</vt:lpstr>
      <vt:lpstr>Notifications</vt:lpstr>
      <vt:lpstr>User Begins to Communicate with Rapid Responder</vt:lpstr>
      <vt:lpstr>Incident Command Communications</vt:lpstr>
      <vt:lpstr>Subsequent Users Join in ICS Communications</vt:lpstr>
      <vt:lpstr>Users Can Take Photos or Upload Photos Already on Device</vt:lpstr>
      <vt:lpstr>Users Can Indicate Their Position by Latitude/Longitude</vt:lpstr>
      <vt:lpstr>Clicking on the Link Indicates User Location in Default Map Program</vt:lpstr>
      <vt:lpstr>District Users Can Initiate or Join Events at Multiple Events</vt:lpstr>
      <vt:lpstr>Rapid Responder Users Can Share Texts and Photos</vt:lpstr>
      <vt:lpstr>Information is Stored by WASPC’s School Safety Support Program</vt:lpstr>
      <vt:lpstr>Easy Alert is FREE</vt:lpstr>
      <vt:lpstr>For More Information Please Contact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Responder Easy Alert</dc:title>
  <dc:creator>David Corr</dc:creator>
  <cp:lastModifiedBy>David Corr</cp:lastModifiedBy>
  <cp:revision>19</cp:revision>
  <dcterms:created xsi:type="dcterms:W3CDTF">2016-07-11T15:59:17Z</dcterms:created>
  <dcterms:modified xsi:type="dcterms:W3CDTF">2016-07-11T19:22:25Z</dcterms:modified>
</cp:coreProperties>
</file>